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C792B9-2859-448F-AEE7-60DEF09FE9F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3114" y="1556792"/>
            <a:ext cx="58096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Презентация </a:t>
            </a:r>
          </a:p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«О космосе в играх»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458112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Воспитатели МБДОУ д/с «Светлячок» 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</a:t>
            </a: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Чаплыгин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Липецкой области</a:t>
            </a: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</a:p>
          <a:p>
            <a:pPr algn="r"/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Распопова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Ю. М., Медведева С. В.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7839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dcy;&amp;iecy;&amp;tcy;&amp;yacy;&amp;mcy; &amp;ocy; &amp;kcy;&amp;ocy;&amp;scy;&amp;mcy;&amp;ocy;&amp;s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6048672" cy="42189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Игра «Учимся запоминать»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Для игры необходимо: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Распечатать два экземпляра карточек.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Разрезать </a:t>
            </a: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оба комплекта </a:t>
            </a: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картинок.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Переворачивать </a:t>
            </a: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и находить </a:t>
            </a: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одинаковые карточки.</a:t>
            </a:r>
            <a:endParaRPr lang="ru-RU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9613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537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«Найди лишнее»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21" y="1844824"/>
            <a:ext cx="6336704" cy="43009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90872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Эта игра поможет в развитии внимательности и наблюдательности. В каждой строке необходимо найти лишнее.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72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dcy;&amp;iecy;&amp;tcy;&amp;yacy;&amp;mcy; &amp;ocy; &amp;kcy;&amp;ocy;&amp;scy;&amp;mcy;&amp;ocy;&amp;s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5403552" cy="353944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19675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развития логики отлично подойдут следующие карточки. Нужно продлить логический ряд.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570887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«Продолжи ряд»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Игра, которая хорошо помогает развить мелкую моторику пальцев, координацию движений и поможет подготовить руку к письму. Необходимо помочь ракетам добраться до планет, соединить их по пунктирной линии.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570887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«Летим к планетам»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636911"/>
            <a:ext cx="5760640" cy="3756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55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97530"/>
            <a:ext cx="3960440" cy="279211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20760" y="363054"/>
            <a:ext cx="481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И, конечно же, любимые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пазлы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6" name="Picture 6" descr="http://www.karusel-tv.ru/games-assets/cpuzzles/puzzle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04" y="936236"/>
            <a:ext cx="4176464" cy="271470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&amp;Kcy;&amp;acy;&amp;rcy;&amp;tcy;&amp;icy;&amp;ncy;&amp;kcy;&amp;icy; &amp;pcy;&amp;ocy; &amp;zcy;&amp;acy;&amp;pcy;&amp;rcy;&amp;ocy;&amp;scy;&amp;ucy; &amp;pcy;&amp;acy;&amp;zcy;&amp;lcy;&amp;ycy; &amp;dcy;&amp;lcy;&amp;yacy; &amp;dcy;&amp;iecy;&amp;tcy;&amp;iecy;&amp;jcy; &amp;kcy;&amp;ocy;&amp;scy;&amp;mcy;&amp;ocy;&amp;s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06" y="3861048"/>
            <a:ext cx="3564396" cy="270300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Вот такие тематические игры помогут рассказать детям о космосе. 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Играйте на здоровье!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1236" y="6130502"/>
            <a:ext cx="3461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Используемые материалы: Интернет-ресурсы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202221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158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</dc:creator>
  <cp:lastModifiedBy>Влад</cp:lastModifiedBy>
  <cp:revision>5</cp:revision>
  <dcterms:created xsi:type="dcterms:W3CDTF">2016-04-07T18:22:35Z</dcterms:created>
  <dcterms:modified xsi:type="dcterms:W3CDTF">2016-04-07T18:57:08Z</dcterms:modified>
</cp:coreProperties>
</file>