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13E2-E17A-454D-B0AB-6439DA800230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765F-AC92-420F-84E2-934FE685A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2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A765F-AC92-420F-84E2-934FE685A10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A765F-AC92-420F-84E2-934FE685A10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9A49-B209-4EA9-AD18-9BCDA7D2978B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A3AA-0F49-47A0-83CF-25E7609A17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/с «Светлячок»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Зубкова С.Н.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Васильева О.В.</a:t>
            </a:r>
          </a:p>
        </p:txBody>
      </p:sp>
      <p:pic>
        <p:nvPicPr>
          <p:cNvPr id="1026" name="Picture 2" descr="Картинки по запросу презентация ко дню космонавтики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атурн из космос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8594"/>
            <a:ext cx="6588224" cy="3689406"/>
          </a:xfrm>
          <a:prstGeom prst="rect">
            <a:avLst/>
          </a:prstGeom>
          <a:noFill/>
        </p:spPr>
      </p:pic>
      <p:pic>
        <p:nvPicPr>
          <p:cNvPr id="100354" name="Picture 2" descr="Картинки по запросу планеты вокруг солнца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AutoShape 4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10" name="AutoShape 6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12" name="AutoShape 8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14" name="AutoShape 10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16" name="AutoShape 12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18" name="AutoShape 14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20" name="AutoShape 16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22" name="AutoShape 18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324" name="AutoShape 20" descr="Картинки по запросу антенны и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8326" name="Picture 22" descr="Картинки по запросу антенны и кос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1058" cy="3068960"/>
          </a:xfrm>
          <a:prstGeom prst="rect">
            <a:avLst/>
          </a:prstGeom>
          <a:noFill/>
        </p:spPr>
      </p:pic>
      <p:pic>
        <p:nvPicPr>
          <p:cNvPr id="98328" name="Picture 24" descr="Картинки по запросу антенны и косм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78802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и по запросу три гигантских черепахи на которых лежит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6" name="AutoShape 6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8" name="AutoShape 8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0" name="AutoShape 10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2" name="AutoShape 12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4" name="AutoShape 14" descr="Картинки по запросу первые собаки в космосе белка и стр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6" name="AutoShape 16" descr="http://ugranow.ru/wp-content/uploads/2015/08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18" name="AutoShape 18" descr="http://ugranow.ru/wp-content/uploads/2015/08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20" name="Picture 2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392488" cy="3212976"/>
          </a:xfrm>
          <a:prstGeom prst="rect">
            <a:avLst/>
          </a:prstGeom>
          <a:noFill/>
        </p:spPr>
      </p:pic>
      <p:pic>
        <p:nvPicPr>
          <p:cNvPr id="76822" name="Picture 2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195065" cy="3212976"/>
          </a:xfrm>
          <a:prstGeom prst="rect">
            <a:avLst/>
          </a:prstGeom>
          <a:noFill/>
        </p:spPr>
      </p:pic>
      <p:pic>
        <p:nvPicPr>
          <p:cNvPr id="76824" name="Picture 24" descr="Картинки по запросу первые собаки в космосе белка и стре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494" y="3501008"/>
            <a:ext cx="4361506" cy="3212976"/>
          </a:xfrm>
          <a:prstGeom prst="rect">
            <a:avLst/>
          </a:prstGeom>
          <a:noFill/>
        </p:spPr>
      </p:pic>
      <p:pic>
        <p:nvPicPr>
          <p:cNvPr id="76826" name="Picture 26" descr="Картинки по запросу первые собаки в космосе белка и стре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084" y="188640"/>
            <a:ext cx="425391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Картинки по запросу юрий гагарин и космический кораб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8" name="Picture 4" descr="Картинки по запросу юрий гагарин и космический кора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38753" cy="2874218"/>
          </a:xfrm>
          <a:prstGeom prst="rect">
            <a:avLst/>
          </a:prstGeom>
          <a:noFill/>
        </p:spPr>
      </p:pic>
      <p:pic>
        <p:nvPicPr>
          <p:cNvPr id="77830" name="Picture 6" descr="Картинки по запросу юрий гагарин и космический кораб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70753"/>
            <a:ext cx="3240360" cy="428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и по запросу космический скафандр ссс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984" y="0"/>
            <a:ext cx="5046015" cy="6974632"/>
          </a:xfrm>
          <a:prstGeom prst="rect">
            <a:avLst/>
          </a:prstGeom>
          <a:noFill/>
        </p:spPr>
      </p:pic>
      <p:pic>
        <p:nvPicPr>
          <p:cNvPr id="79876" name="Picture 4" descr="Картинки по запросу космический скафандр с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244064"/>
            <a:ext cx="3696906" cy="276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2" name="AutoShape 4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4" name="AutoShape 6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6" name="AutoShape 8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8" name="AutoShape 10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0" name="AutoShape 12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2" name="AutoShape 14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4" name="AutoShape 16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66" name="AutoShape 18" descr="Картинки по запросу первая космическая ракета и космонав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68" name="Picture 20" descr="Картинки по запросу первая космическая ракета и космонав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587821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Картинки по запросу планета земля из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2" name="Picture 4" descr="Картинки по запросу луна фото из космо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73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Картинки по запросу солнце фото из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564530" cy="493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16</Words>
  <Application>Microsoft Office PowerPoint</Application>
  <PresentationFormat>Экран (4:3)</PresentationFormat>
  <Paragraphs>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партизанка</cp:lastModifiedBy>
  <cp:revision>2</cp:revision>
  <dcterms:created xsi:type="dcterms:W3CDTF">2017-03-05T16:26:16Z</dcterms:created>
  <dcterms:modified xsi:type="dcterms:W3CDTF">2017-04-04T07:32:44Z</dcterms:modified>
</cp:coreProperties>
</file>