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5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E7EC-E6E8-4061-B499-0D56AD35AA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325-8FFD-40FB-8B86-3205C0A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тский Сад Сайт :: wellcat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00808"/>
            <a:ext cx="5256584" cy="20162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любимая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игрушка»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653136"/>
            <a:ext cx="3592488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Варлахина Ю.В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5896" y="6093296"/>
            <a:ext cx="143792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2019г.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120742"/>
            <a:ext cx="81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 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Светлячок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г.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Чаплыгина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395536" y="1340768"/>
            <a:ext cx="2448272" cy="1368152"/>
          </a:xfrm>
          <a:prstGeom prst="homePlat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5536" y="4509120"/>
            <a:ext cx="2376264" cy="1368152"/>
          </a:xfrm>
          <a:prstGeom prst="homePlat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15816" y="404664"/>
            <a:ext cx="5904656" cy="3312368"/>
          </a:xfrm>
          <a:prstGeom prst="flowChartAlternateProcess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915816" y="4077072"/>
            <a:ext cx="5904656" cy="2304256"/>
          </a:xfrm>
          <a:prstGeom prst="flowChartAlternateProcess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928465"/>
            <a:ext cx="561662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Углубление знаний детей о свойствах, качествах и функциональном назначении игрушек.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2.Осознание детьми бережного отношения к игрушкам.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/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активность детей в разных видах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31840" y="4231539"/>
            <a:ext cx="561662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Обогащение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опыта приемами взаимодействия и сотрудничества с ребенком в семье;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при выборе игрушки.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2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339752" y="188640"/>
            <a:ext cx="4176464" cy="3168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3568" y="3284984"/>
            <a:ext cx="7704856" cy="338437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 Подготовительный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и подбор материала. Разработка структуры проекта. Составление тематического планирования мероприятий. Подбор дидактических игр, игрушек. </a:t>
            </a:r>
            <a:endParaRPr lang="ru-RU" sz="2000" dirty="0"/>
          </a:p>
          <a:p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- консультация с родителями на тему: «Как я играю дома».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755576" y="0"/>
            <a:ext cx="7704856" cy="36004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 Практический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Беседы. Выставка. Рассматривание иллюстраций с изображением игрушек. Чтение художественной литературы, загадок. Разучивание стихотворений. Разучивание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пальчиковой игры. Проведение дидактических игр, сюжетно-ролевых, игры с водой. Консультации для родителей.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43608" y="3933056"/>
            <a:ext cx="7704856" cy="259228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III Заключительный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 «Мои любимые игрушки». Развлечение «Моя любимая игрушка»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Оформление отчетной документации: Проект «Моя любимая игрушка».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20"/>
            <a:ext cx="32588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2411760" y="1844824"/>
            <a:ext cx="4176464" cy="3168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 проекта: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фото\20200114_155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1" y="332656"/>
            <a:ext cx="1883127" cy="17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фото\20200115_095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80" y="54868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фото\20200115_0947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Тематическое планирование в доу младшая группа - Сетевая библи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дминистратор\Desktop\ногти\Без имени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338988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Русские ремесла в онко-гематологическом центре / Миллио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4664"/>
            <a:ext cx="3011826" cy="225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фото для успешного проекта\IMG-20200117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3762771" cy="28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277898" cy="24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ий Сад Сайт :: wellcat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просмотр!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22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 rot="20757614">
            <a:off x="314273" y="451612"/>
            <a:ext cx="4104456" cy="30963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355976" y="2019350"/>
            <a:ext cx="4608512" cy="3960440"/>
          </a:xfrm>
          <a:prstGeom prst="verticalScroll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2204864"/>
            <a:ext cx="3310136" cy="4464495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Важной  частью образовательной среды являются игра и игрушки. Игрушки  учат общаться и познавать себя.  Подобрать игрушки в современном мире дело ответственное и серьёзное. От успешного решения этой проблемы зависит настроение и процесс развития ребёнка.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Kasandra (все сообщения) - Kimberly Club. Одежда для куко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600399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 rot="186422">
            <a:off x="3932817" y="585631"/>
            <a:ext cx="4104456" cy="30963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83568" y="3573016"/>
            <a:ext cx="3744416" cy="2088232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3880793"/>
            <a:ext cx="3275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возрасте 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ногие игрушки дети используют не по назначению, не умеют играть с ними.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расивые и. опасные. Какие игрушки мы покупаем детям. - Дети и родители - Здоровье - Аргументы и Фа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Облако 1"/>
          <p:cNvSpPr/>
          <p:nvPr/>
        </p:nvSpPr>
        <p:spPr>
          <a:xfrm>
            <a:off x="2555776" y="332656"/>
            <a:ext cx="4104456" cy="30963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979712" y="4005064"/>
            <a:ext cx="5112568" cy="1656184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95736" y="4196406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играть с игрушками через создание специальных условий.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411760" y="1484784"/>
            <a:ext cx="4176464" cy="3168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Блок-схема: процесс 2"/>
          <p:cNvSpPr/>
          <p:nvPr/>
        </p:nvSpPr>
        <p:spPr>
          <a:xfrm>
            <a:off x="755576" y="260648"/>
            <a:ext cx="7848872" cy="252028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55576" y="2924944"/>
            <a:ext cx="7848872" cy="1584176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55576" y="4653136"/>
            <a:ext cx="7848872" cy="2016224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-119137"/>
            <a:ext cx="77768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Познакомить детей с понятием «игрушки», расширить представление об игрушках.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Вызвать интерес и желание играть с игрушками, использовать игрушку по назначению, бережнее относиться 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Учить играть дружно, вместе, не ссориться.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играть совместно с другими детьми.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активность детей.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27584" y="2852936"/>
            <a:ext cx="77768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педагогов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Повысить компетентность педагога по данной теме за счет внедрения проектной   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2.Пополнить развивающую среду для самостоятельной деятельности детей.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99592" y="4499248"/>
            <a:ext cx="77048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4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4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Дать родителям знания о значении игрушки, ее роли в игре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4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Донести информацию о целесообразном педагогическом подборе игрушек.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4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Обогатить родительский опыт приемами взаимодействия и сотрудничества с ребенком в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8433" grpId="0"/>
      <p:bldP spid="18434" grpId="0"/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051720" y="260648"/>
            <a:ext cx="4608512" cy="3168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неделя).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51520" y="3501008"/>
            <a:ext cx="3672408" cy="28803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499992" y="3140968"/>
            <a:ext cx="4248472" cy="33843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младшей группы, воспитатели, родители.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267744" y="332656"/>
            <a:ext cx="4176464" cy="3168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55576" y="3789040"/>
            <a:ext cx="7704856" cy="266429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Подборка раскрасок – игрушки, домино «игрушки», картотека стихов А. Барто из цикла «Игрушки», альбом «Моя любимая игрушка», пополнение предметно-развивающей среды игрушками, консультации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ariowrote &quot; 2013 &quot; Июнь &quot;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Дети :: Галерея :: Клуб Fot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1232">
            <a:off x="395536" y="2564904"/>
            <a:ext cx="4824611" cy="384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лако 2"/>
          <p:cNvSpPr/>
          <p:nvPr/>
        </p:nvSpPr>
        <p:spPr>
          <a:xfrm>
            <a:off x="3707904" y="548680"/>
            <a:ext cx="4176464" cy="31683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«Моя любимая  игрушка» (младший возраст)</vt:lpstr>
      <vt:lpstr>Важной  частью образовательной среды являются игра и игрушки. Игрушки  учат общаться и познавать себя.  Подобрать игрушки в современном мире дело ответственное и серьёзное. От успешного решения этой проблемы зависит настроение и процесс развития ребёнка.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просмотр!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Admin</cp:lastModifiedBy>
  <cp:revision>61</cp:revision>
  <dcterms:created xsi:type="dcterms:W3CDTF">2014-11-19T20:32:17Z</dcterms:created>
  <dcterms:modified xsi:type="dcterms:W3CDTF">2020-01-23T15:30:33Z</dcterms:modified>
</cp:coreProperties>
</file>