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2" r:id="rId5"/>
    <p:sldId id="259" r:id="rId6"/>
    <p:sldId id="258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2F7546-6927-40F8-A277-11A2D98B0613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F87B5-D431-4BAF-A3F1-5084E9669A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865" y="6206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Народная тряпичная кукла как средство нравственного воспитания и приобщения к семейным ценностям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141796"/>
            <a:ext cx="7491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Воспитатель МБДОУ д/с «Светлячок» г. Чаплыгина</a:t>
            </a:r>
          </a:p>
          <a:p>
            <a:pPr algn="r"/>
            <a:r>
              <a:rPr lang="ru-RU" sz="2400" dirty="0" smtClean="0"/>
              <a:t>Распопова Юлия Михайловна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63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Цель: </a:t>
            </a:r>
            <a:r>
              <a:rPr lang="ru-RU" sz="2400" dirty="0" smtClean="0"/>
              <a:t>повышение компетенции для родителей в вопросах приобщения дошкольников к основам национальной культуры через ознакомление с народными куклами и оберегами.</a:t>
            </a:r>
          </a:p>
          <a:p>
            <a:endParaRPr lang="ru-RU" dirty="0" smtClean="0"/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sz="2400" dirty="0" smtClean="0"/>
              <a:t>1.	Расширить представления родителей о роли народной куклы в воспитании дошкольников.</a:t>
            </a:r>
          </a:p>
          <a:p>
            <a:pPr algn="just"/>
            <a:r>
              <a:rPr lang="ru-RU" sz="2400" dirty="0" smtClean="0"/>
              <a:t>2.	Расширить представления родителей о </a:t>
            </a:r>
            <a:r>
              <a:rPr lang="ru-RU" sz="2400" dirty="0" smtClean="0"/>
              <a:t>народных </a:t>
            </a:r>
            <a:r>
              <a:rPr lang="ru-RU" sz="2400" dirty="0" smtClean="0"/>
              <a:t>традиционных оберегах.</a:t>
            </a:r>
          </a:p>
          <a:p>
            <a:pPr algn="just"/>
            <a:r>
              <a:rPr lang="ru-RU" sz="2400" dirty="0" smtClean="0"/>
              <a:t>3.	Научить выполнять народную игровую куклу «Зайчик на пальчик» и «</a:t>
            </a:r>
            <a:r>
              <a:rPr lang="ru-RU" sz="2400" dirty="0" err="1" smtClean="0"/>
              <a:t>Отдарок</a:t>
            </a:r>
            <a:r>
              <a:rPr lang="ru-RU" sz="2400" dirty="0" smtClean="0"/>
              <a:t> на подарок».</a:t>
            </a:r>
          </a:p>
          <a:p>
            <a:pPr algn="just"/>
            <a:r>
              <a:rPr lang="ru-RU" sz="2400" dirty="0" smtClean="0"/>
              <a:t>4.	Обсудить ключевые моменты приобщения детей к изготовлению традиционных народных кукол.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052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418" y="54868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Наиболее успешным приобщение дошкольников к народной культуре будет при активном участии родителей. Ведь совместное творчество детей и родителей формирует хорошие доверительные отношения между ними, оказывает положительное влияние на развитие ребенка и приучает его сотрудничать. Творческий процесс симулирует всестороннее развитие малыша. Совершенствуются моторика, воображение, раскрывается творческий потенциал.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964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83" y="595868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Работа с родителями</a:t>
            </a:r>
          </a:p>
          <a:p>
            <a:endParaRPr lang="ru-RU" dirty="0" smtClean="0"/>
          </a:p>
          <a:p>
            <a:pPr algn="just"/>
            <a:r>
              <a:rPr lang="ru-RU" sz="2000" dirty="0" smtClean="0"/>
              <a:t>- Проведение круглого стола «Народная тряпичная кукла как средство нравственного воспитания и приобщения к семейным ценностям», консультации: «Народная кукла как средство приобщения ребенка к народной культуре», «Народная кукла в играх современных детей». «Что такое мини-музей».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- Анкетирование родителей «Как и во что вы играете со своим ребенком».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- Создание мини-музея «Народная кукла».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- Совместная экскурсия в Музей кукол. Мастер-класс по изготовлению игровой куклы «Зайчик на пальчик».</a:t>
            </a:r>
          </a:p>
          <a:p>
            <a:pPr marL="342900" indent="-342900" algn="just">
              <a:buFontTx/>
              <a:buChar char="-"/>
            </a:pPr>
            <a:endParaRPr lang="ru-RU" sz="2000" dirty="0" smtClean="0"/>
          </a:p>
          <a:p>
            <a:pPr algn="just"/>
            <a:r>
              <a:rPr lang="ru-RU" sz="2000" dirty="0" smtClean="0"/>
              <a:t>- Мастер-класс с родителями по изготовлению куклы «</a:t>
            </a:r>
            <a:r>
              <a:rPr lang="ru-RU" sz="2000" dirty="0" err="1" smtClean="0"/>
              <a:t>Отдарок</a:t>
            </a:r>
            <a:r>
              <a:rPr lang="ru-RU" sz="2000" dirty="0" smtClean="0"/>
              <a:t> на подарок»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5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2"/>
          <a:stretch/>
        </p:blipFill>
        <p:spPr>
          <a:xfrm rot="20660905">
            <a:off x="334654" y="550839"/>
            <a:ext cx="4509681" cy="310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0"/>
          <a:stretch/>
        </p:blipFill>
        <p:spPr>
          <a:xfrm>
            <a:off x="1475656" y="3645024"/>
            <a:ext cx="4464496" cy="278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3"/>
          <a:stretch/>
        </p:blipFill>
        <p:spPr>
          <a:xfrm rot="811027">
            <a:off x="4321887" y="1394214"/>
            <a:ext cx="4661360" cy="303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92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7874"/>
          <a:stretch/>
        </p:blipFill>
        <p:spPr>
          <a:xfrm>
            <a:off x="395536" y="332656"/>
            <a:ext cx="5334000" cy="372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99" y="2636912"/>
            <a:ext cx="50768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1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81304" cy="304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6" y="836712"/>
            <a:ext cx="4256188" cy="28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61927"/>
            <a:ext cx="4791984" cy="318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18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59709"/>
            <a:ext cx="4968552" cy="3728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621"/>
            <a:ext cx="4797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1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60322"/>
            <a:ext cx="6781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907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204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 raspopov</dc:creator>
  <cp:lastModifiedBy>vlad raspopov</cp:lastModifiedBy>
  <cp:revision>6</cp:revision>
  <dcterms:created xsi:type="dcterms:W3CDTF">2020-07-08T18:59:12Z</dcterms:created>
  <dcterms:modified xsi:type="dcterms:W3CDTF">2020-07-08T19:44:06Z</dcterms:modified>
</cp:coreProperties>
</file>