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92B9-2859-448F-AEE7-60DEF09FE9FE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F3B8-567F-47C0-BBBA-89E086EFD5A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92B9-2859-448F-AEE7-60DEF09FE9FE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F3B8-567F-47C0-BBBA-89E086EFD5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92B9-2859-448F-AEE7-60DEF09FE9FE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F3B8-567F-47C0-BBBA-89E086EFD5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92B9-2859-448F-AEE7-60DEF09FE9FE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F3B8-567F-47C0-BBBA-89E086EFD5A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92B9-2859-448F-AEE7-60DEF09FE9FE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F3B8-567F-47C0-BBBA-89E086EFD5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92B9-2859-448F-AEE7-60DEF09FE9FE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F3B8-567F-47C0-BBBA-89E086EFD5A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92B9-2859-448F-AEE7-60DEF09FE9FE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F3B8-567F-47C0-BBBA-89E086EFD5A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92B9-2859-448F-AEE7-60DEF09FE9FE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F3B8-567F-47C0-BBBA-89E086EFD5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92B9-2859-448F-AEE7-60DEF09FE9FE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F3B8-567F-47C0-BBBA-89E086EFD5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92B9-2859-448F-AEE7-60DEF09FE9FE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F3B8-567F-47C0-BBBA-89E086EFD5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92B9-2859-448F-AEE7-60DEF09FE9FE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CF3B8-567F-47C0-BBBA-89E086EFD5A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AC792B9-2859-448F-AEE7-60DEF09FE9FE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2CF3B8-567F-47C0-BBBA-89E086EFD5A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43114" y="1556792"/>
            <a:ext cx="580960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Презентация </a:t>
            </a:r>
          </a:p>
          <a:p>
            <a:pPr algn="ctr"/>
            <a:r>
              <a:rPr lang="ru-RU" sz="4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«О космосе в играх»</a:t>
            </a:r>
            <a:endParaRPr lang="ru-RU" sz="44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15816" y="4581128"/>
            <a:ext cx="5616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Воспитатель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МБДОУ д/с «Светлячок» </a:t>
            </a:r>
          </a:p>
          <a:p>
            <a:pPr algn="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г. Чаплыгин Липецкой области: </a:t>
            </a:r>
          </a:p>
          <a:p>
            <a:pPr algn="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Распопова Ю. </a:t>
            </a:r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</a:t>
            </a:r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778399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amp;dcy;&amp;iecy;&amp;tcy;&amp;yacy;&amp;mcy; &amp;ocy; &amp;kcy;&amp;ocy;&amp;scy;&amp;mcy;&amp;ocy;&amp;scy;&amp;ie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204864"/>
            <a:ext cx="6048672" cy="421895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11560" y="476672"/>
            <a:ext cx="806489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cs typeface="Arial" charset="0"/>
              </a:rPr>
              <a:t>Игра «Учимся запоминать»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Для игры необходимо: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14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Распечатать два экземпляра карточек. 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14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Разрезать </a:t>
            </a:r>
            <a:r>
              <a:rPr lang="ru-RU" sz="1400" dirty="0">
                <a:solidFill>
                  <a:prstClr val="black"/>
                </a:solidFill>
                <a:latin typeface="Arial" charset="0"/>
                <a:cs typeface="Arial" charset="0"/>
              </a:rPr>
              <a:t>оба комплекта </a:t>
            </a:r>
            <a:r>
              <a:rPr lang="ru-RU" sz="14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картинок.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14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Переворачивать </a:t>
            </a:r>
            <a:r>
              <a:rPr lang="ru-RU" sz="1400" dirty="0">
                <a:solidFill>
                  <a:prstClr val="black"/>
                </a:solidFill>
                <a:latin typeface="Arial" charset="0"/>
                <a:cs typeface="Arial" charset="0"/>
              </a:rPr>
              <a:t>и находить </a:t>
            </a:r>
            <a:r>
              <a:rPr lang="ru-RU" sz="14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одинаковые карточки.</a:t>
            </a:r>
            <a:endParaRPr lang="ru-RU" sz="14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prstClr val="black"/>
                </a:solidFill>
                <a:latin typeface="Arial" charset="0"/>
                <a:cs typeface="Arial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896138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95372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Игра «Найди лишнее»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721" y="1844824"/>
            <a:ext cx="6336704" cy="43009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27584" y="908720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Эта игра поможет в развитии внимательности и наблюдательности. В каждой строке необходимо найти лишнее.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0721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&amp;dcy;&amp;iecy;&amp;tcy;&amp;yacy;&amp;mcy; &amp;ocy; &amp;kcy;&amp;ocy;&amp;scy;&amp;mcy;&amp;ocy;&amp;scy;&amp;ie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492896"/>
            <a:ext cx="5403552" cy="3539445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11560" y="1196752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Для развития логики отлично подойдут следующие карточки. Нужно продлить логический ряд.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75856" y="570887"/>
            <a:ext cx="2680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Игра «Продолжи ряд»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633995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268760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Игра, которая хорошо помогает развить мелкую моторику пальцев, координацию движений и поможет подготовить руку к письму. Необходимо помочь ракетам добраться до планет, соединить их по пунктирной линии.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131840" y="570887"/>
            <a:ext cx="3095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Игра «Летим к планетам»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676" y="2636911"/>
            <a:ext cx="5760640" cy="37569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7555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97530"/>
            <a:ext cx="3960440" cy="2792111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420760" y="363054"/>
            <a:ext cx="4815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И, конечно же, любимые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пазлы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…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126" name="Picture 6" descr="http://www.karusel-tv.ru/games-assets/cpuzzles/puzzle_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304" y="936236"/>
            <a:ext cx="4176464" cy="2714701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&amp;Kcy;&amp;acy;&amp;rcy;&amp;tcy;&amp;icy;&amp;ncy;&amp;kcy;&amp;icy; &amp;pcy;&amp;ocy; &amp;zcy;&amp;acy;&amp;pcy;&amp;rcy;&amp;ocy;&amp;scy;&amp;ucy; &amp;pcy;&amp;acy;&amp;zcy;&amp;lcy;&amp;ycy; &amp;dcy;&amp;lcy;&amp;yacy; &amp;dcy;&amp;iecy;&amp;tcy;&amp;iecy;&amp;jcy; &amp;kcy;&amp;ocy;&amp;scy;&amp;mcy;&amp;ocy;&amp;scy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3106" y="3861048"/>
            <a:ext cx="3564396" cy="2703002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7585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92696"/>
            <a:ext cx="7992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Вот такие тематические игры помогут рассказать детям о космосе. </a:t>
            </a:r>
          </a:p>
          <a:p>
            <a:pPr algn="ctr"/>
            <a:endParaRPr lang="ru-RU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Играйте на здоровье!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71236" y="6130502"/>
            <a:ext cx="34612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Используемые материалы: Интернет-ресурсы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420222110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34</TotalTime>
  <Words>153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</dc:creator>
  <cp:lastModifiedBy>raspopov</cp:lastModifiedBy>
  <cp:revision>6</cp:revision>
  <dcterms:created xsi:type="dcterms:W3CDTF">2016-04-07T18:22:35Z</dcterms:created>
  <dcterms:modified xsi:type="dcterms:W3CDTF">2019-01-09T17:38:58Z</dcterms:modified>
</cp:coreProperties>
</file>