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75" r:id="rId8"/>
    <p:sldId id="262" r:id="rId9"/>
    <p:sldId id="273" r:id="rId10"/>
    <p:sldId id="263" r:id="rId11"/>
    <p:sldId id="264" r:id="rId12"/>
    <p:sldId id="266" r:id="rId13"/>
    <p:sldId id="267" r:id="rId14"/>
    <p:sldId id="268" r:id="rId15"/>
    <p:sldId id="265" r:id="rId16"/>
    <p:sldId id="274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A77E-3BC4-44AB-9DAA-F05FDB19AC83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9D1B-9474-4CE1-8534-EE4AE81417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A77E-3BC4-44AB-9DAA-F05FDB19AC83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9D1B-9474-4CE1-8534-EE4AE8141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A77E-3BC4-44AB-9DAA-F05FDB19AC83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9D1B-9474-4CE1-8534-EE4AE8141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A77E-3BC4-44AB-9DAA-F05FDB19AC83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9D1B-9474-4CE1-8534-EE4AE8141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A77E-3BC4-44AB-9DAA-F05FDB19AC83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9D1B-9474-4CE1-8534-EE4AE8141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A77E-3BC4-44AB-9DAA-F05FDB19AC83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9D1B-9474-4CE1-8534-EE4AE81417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A77E-3BC4-44AB-9DAA-F05FDB19AC83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9D1B-9474-4CE1-8534-EE4AE81417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A77E-3BC4-44AB-9DAA-F05FDB19AC83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9D1B-9474-4CE1-8534-EE4AE8141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A77E-3BC4-44AB-9DAA-F05FDB19AC83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9D1B-9474-4CE1-8534-EE4AE8141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A77E-3BC4-44AB-9DAA-F05FDB19AC83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9D1B-9474-4CE1-8534-EE4AE8141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A77E-3BC4-44AB-9DAA-F05FDB19AC83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9D1B-9474-4CE1-8534-EE4AE81417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E46A77E-3BC4-44AB-9DAA-F05FDB19AC83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06B9D1B-9474-4CE1-8534-EE4AE814171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00392" cy="2190105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«Виртуальный детский сад – секрет удаленной работы»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509120"/>
            <a:ext cx="7912968" cy="17526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Воспитатель высшей кв. категории МБДОУ д/с «Светлячок» г. Чаплыгина </a:t>
            </a:r>
          </a:p>
          <a:p>
            <a:pPr algn="r"/>
            <a:r>
              <a:rPr lang="ru-RU" sz="2800" dirty="0" smtClean="0"/>
              <a:t>Распопова Юлия Михайловна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3547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21"/>
    </mc:Choice>
    <mc:Fallback>
      <p:transition spd="slow" advTm="2102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4" r="3400"/>
          <a:stretch/>
        </p:blipFill>
        <p:spPr>
          <a:xfrm>
            <a:off x="971600" y="332655"/>
            <a:ext cx="7128792" cy="612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9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36"/>
    </mc:Choice>
    <mc:Fallback>
      <p:transition spd="slow" advTm="1593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"/>
          <a:stretch/>
        </p:blipFill>
        <p:spPr>
          <a:xfrm>
            <a:off x="614360" y="476672"/>
            <a:ext cx="8128727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70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15"/>
    </mc:Choice>
    <mc:Fallback>
      <p:transition spd="slow" advTm="1091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5000"/>
          <a:stretch/>
        </p:blipFill>
        <p:spPr>
          <a:xfrm>
            <a:off x="323528" y="260648"/>
            <a:ext cx="6248400" cy="33863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r="5080"/>
          <a:stretch/>
        </p:blipFill>
        <p:spPr>
          <a:xfrm>
            <a:off x="2627784" y="1412776"/>
            <a:ext cx="6241143" cy="527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4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53"/>
    </mc:Choice>
    <mc:Fallback>
      <p:transition spd="slow" advTm="11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 r="8625"/>
          <a:stretch/>
        </p:blipFill>
        <p:spPr>
          <a:xfrm>
            <a:off x="251520" y="260648"/>
            <a:ext cx="6511637" cy="5848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1" r="8815"/>
          <a:stretch/>
        </p:blipFill>
        <p:spPr>
          <a:xfrm>
            <a:off x="2123728" y="764704"/>
            <a:ext cx="6719454" cy="6000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r="4019"/>
          <a:stretch/>
        </p:blipFill>
        <p:spPr>
          <a:xfrm>
            <a:off x="539552" y="1340768"/>
            <a:ext cx="6830291" cy="5276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906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31"/>
    </mc:Choice>
    <mc:Fallback>
      <p:transition spd="slow" advTm="14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1"/>
          <a:stretch/>
        </p:blipFill>
        <p:spPr>
          <a:xfrm>
            <a:off x="323528" y="404664"/>
            <a:ext cx="856895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51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59"/>
    </mc:Choice>
    <mc:Fallback>
      <p:transition spd="slow" advTm="1765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" y="619125"/>
            <a:ext cx="78962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3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12"/>
    </mc:Choice>
    <mc:Fallback>
      <p:transition spd="slow" advTm="1961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7781925" cy="5114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7305675" cy="5314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21580"/>
            <a:ext cx="57150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7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45"/>
    </mc:Choice>
    <mc:Fallback>
      <p:transition spd="slow" advTm="13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6791325" cy="57626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92696"/>
            <a:ext cx="7096125" cy="6038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11846"/>
            <a:ext cx="69151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89"/>
    </mc:Choice>
    <mc:Fallback>
      <p:transition spd="slow" advTm="19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4" y="404664"/>
            <a:ext cx="8342613" cy="41608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50284"/>
            <a:ext cx="66008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9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61"/>
    </mc:Choice>
    <mc:Fallback>
      <p:transition spd="slow" advTm="19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060" y="332656"/>
            <a:ext cx="784887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«Виртуальный детский сад», </a:t>
            </a:r>
          </a:p>
          <a:p>
            <a:pPr algn="ctr"/>
            <a:r>
              <a:rPr lang="ru-RU" sz="2600" b="1" dirty="0" smtClean="0"/>
              <a:t>созданный на базе сайта </a:t>
            </a:r>
          </a:p>
          <a:p>
            <a:pPr algn="ctr"/>
            <a:r>
              <a:rPr lang="ru-RU" sz="2600" b="1" dirty="0" smtClean="0"/>
              <a:t>ДОУ, призван мобильно и эффективно реагировать на актуальные потребности сферы современного дошкольного образования, запросы и интересы родителей (законных представителей). Полученный опыт в данной работе расширяет возможность оказания различным категориям семьи своевременной помощи в решении образовательных вопросов (познавательная, наглядная, просветительская информация), психолого-педагогической поддержки и сопровождения. 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73144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102"/>
    </mc:Choice>
    <mc:Fallback>
      <p:transition spd="slow" advTm="5410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764704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 соответствии со 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ст. 16 ФЗ «Об образовании в Российской Федерации» от 29.12.2012 г. № 273-ФЗ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284984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предусмотрено право образовательных организаций осуществлять реализацию образовательных программ с применением электронного обучения и дистанционных образовательных технологий.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1443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78"/>
    </mc:Choice>
    <mc:Fallback>
      <p:transition spd="slow" advTm="1327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420888"/>
            <a:ext cx="6448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</a:rPr>
              <a:t>Спасибо за внимание!</a:t>
            </a:r>
            <a:endParaRPr lang="ru-RU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9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2"/>
    </mc:Choice>
    <mc:Fallback>
      <p:transition spd="slow" advTm="304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7346"/>
            <a:ext cx="79928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«1. Под электронным обучением понимается организация образовательной деятельности с применением содержащейся в базах данных и используемой при реализации образовательных программ информации и обеспечивающих ее обработку информационных технологий, технических средств, а также информационно-телекоммуникационных сетей, обеспечивающих передачу по линиям связи указанной информации, взаимодействие обучающихся и педагогических работников. Под дистанционными образовательными технологиями понимаются образовательные технологии, реализуемые в основном с применением информационно-телекоммуникационных сетей при опосредованном (на расстоянии) взаимодействии обучающихся и педагогических работников.»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6826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46"/>
    </mc:Choice>
    <mc:Fallback>
      <p:transition spd="slow" advTm="1914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1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5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92"/>
    </mc:Choice>
    <mc:Fallback>
      <p:transition spd="slow" advTm="4109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5846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Цель: </a:t>
            </a:r>
            <a:r>
              <a:rPr lang="ru-RU" sz="2400" b="1" dirty="0" smtClean="0"/>
              <a:t>предоставить ребенку возможность получить образование на дому, оказать педагогическую поддержку и консультативную помощь родителям (законным представителям) воспитанников путём выстраивания единой информационной сети педагог-родители-ребёнок.</a:t>
            </a:r>
          </a:p>
          <a:p>
            <a:endParaRPr lang="ru-RU" dirty="0" smtClean="0"/>
          </a:p>
          <a:p>
            <a:r>
              <a:rPr lang="ru-RU" sz="2400" b="1" dirty="0" smtClean="0">
                <a:solidFill>
                  <a:schemeClr val="tx2"/>
                </a:solidFill>
              </a:rPr>
              <a:t>Задачи: </a:t>
            </a:r>
          </a:p>
          <a:p>
            <a:r>
              <a:rPr lang="ru-RU" sz="2200" b="1" dirty="0" smtClean="0"/>
              <a:t>1.	Вовлечение педагогов ДОУ в инновационную деятельность путём поиска новых форм, приёмов и методов работы с родителями (законными представителями).</a:t>
            </a:r>
          </a:p>
          <a:p>
            <a:r>
              <a:rPr lang="ru-RU" sz="2200" b="1" dirty="0" smtClean="0"/>
              <a:t>2.	Удовлетворение потребностей родителей и детей в получении образования.</a:t>
            </a:r>
          </a:p>
          <a:p>
            <a:r>
              <a:rPr lang="ru-RU" sz="2200" b="1" dirty="0" smtClean="0"/>
              <a:t>3.	Предоставление воспитанникам возможности освоения образовательных программ непосредственно по месту их жительства или временного пребывания.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044896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78"/>
    </mc:Choice>
    <mc:Fallback>
      <p:transition spd="slow" advTm="2387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6" y="413017"/>
            <a:ext cx="741362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r="6212"/>
          <a:stretch/>
        </p:blipFill>
        <p:spPr>
          <a:xfrm>
            <a:off x="693910" y="1662895"/>
            <a:ext cx="7756176" cy="496590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691" y="825205"/>
            <a:ext cx="6336704" cy="526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3" y="548680"/>
            <a:ext cx="5441757" cy="585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83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160"/>
    </mc:Choice>
    <mc:Fallback>
      <p:transition spd="slow" advTm="24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3030" b="3533"/>
          <a:stretch/>
        </p:blipFill>
        <p:spPr>
          <a:xfrm>
            <a:off x="323526" y="548680"/>
            <a:ext cx="8651655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3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91"/>
    </mc:Choice>
    <mc:Fallback>
      <p:transition spd="slow" advTm="1489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7740352" cy="3870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7884368" cy="414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8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22"/>
    </mc:Choice>
    <mc:Fallback>
      <p:transition spd="slow" advTm="18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7423939" cy="46861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8028384" cy="47925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49114"/>
            <a:ext cx="7675459" cy="39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1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520"/>
    </mc:Choice>
    <mc:Fallback>
      <p:transition spd="slow" advTm="25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179</TotalTime>
  <Words>240</Words>
  <Application>Microsoft Office PowerPoint</Application>
  <PresentationFormat>Экран (4:3)</PresentationFormat>
  <Paragraphs>17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Перспектива</vt:lpstr>
      <vt:lpstr>«Виртуальный детский сад – секрет удаленной работы»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«Виртуальный детский сад – секрет удаленной работы»</dc:title>
  <dc:creator>vlad raspopov</dc:creator>
  <cp:lastModifiedBy>vlad raspopov</cp:lastModifiedBy>
  <cp:revision>15</cp:revision>
  <dcterms:created xsi:type="dcterms:W3CDTF">2020-08-25T07:05:31Z</dcterms:created>
  <dcterms:modified xsi:type="dcterms:W3CDTF">2020-08-26T19:12:53Z</dcterms:modified>
</cp:coreProperties>
</file>