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60032" y="4797152"/>
            <a:ext cx="3826768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Подготовила воспитатель: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Плюхина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Н.Н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2019г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93022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Муниципальное бюджетное дошкольное образовательное учреждение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детский сад “Светлячок” города Чаплыгина </a:t>
            </a:r>
            <a:r>
              <a:rPr lang="ru-RU" sz="1600" dirty="0" err="1">
                <a:solidFill>
                  <a:schemeClr val="tx1"/>
                </a:solidFill>
              </a:rPr>
              <a:t>Чаплыгинского</a:t>
            </a:r>
            <a:r>
              <a:rPr lang="ru-RU" sz="1600" dirty="0">
                <a:solidFill>
                  <a:schemeClr val="tx1"/>
                </a:solidFill>
              </a:rPr>
              <a:t> муниципального района  Липецкой  области  Российской Федерации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242088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Из опыта работы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«Маленькие волонтёры»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8291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360040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0" y="1484784"/>
            <a:ext cx="3269936" cy="490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269936" cy="490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79512" y="260648"/>
            <a:ext cx="4248472" cy="959328"/>
          </a:xfrm>
        </p:spPr>
        <p:txBody>
          <a:bodyPr/>
          <a:lstStyle/>
          <a:p>
            <a:pPr algn="ctr"/>
            <a:r>
              <a:rPr lang="ru-RU" sz="3200" dirty="0"/>
              <a:t>Поможем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260648"/>
            <a:ext cx="4392488" cy="936104"/>
          </a:xfrm>
        </p:spPr>
        <p:txBody>
          <a:bodyPr/>
          <a:lstStyle/>
          <a:p>
            <a:pPr algn="ctr"/>
            <a:r>
              <a:rPr lang="ru-RU" sz="3200" dirty="0" smtClean="0"/>
              <a:t>птицам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8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79512" y="260648"/>
            <a:ext cx="4176464" cy="1080120"/>
          </a:xfrm>
        </p:spPr>
        <p:txBody>
          <a:bodyPr/>
          <a:lstStyle/>
          <a:p>
            <a:r>
              <a:rPr lang="ru-RU" sz="3200" dirty="0" smtClean="0"/>
              <a:t>Праздничные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260648"/>
            <a:ext cx="4392488" cy="1103344"/>
          </a:xfrm>
        </p:spPr>
        <p:txBody>
          <a:bodyPr/>
          <a:lstStyle/>
          <a:p>
            <a:pPr algn="ctr"/>
            <a:r>
              <a:rPr lang="ru-RU" sz="3200" dirty="0"/>
              <a:t>выступления</a:t>
            </a: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644229" cy="3525639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9013" r="10606" b="11436"/>
          <a:stretch/>
        </p:blipFill>
        <p:spPr>
          <a:xfrm rot="5400000">
            <a:off x="2302109" y="2026483"/>
            <a:ext cx="4384429" cy="28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229600" cy="36004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2018 год Указом Президента России был объявлен  годом Волонтёра. Педагогический коллектив нашего детского сада внедряет в работу инновационные технологии.  2018-2019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уч.г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 мы, воспитатели старшей группы «Буратино» решили реализовать технологию  «дети – волонтёры»  в совместной деятельности  педагога с детьми, которая предполагает разновозрастное общение между детьми, помощь старших дошкольников младшим.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Волонтёрство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– это бесплатная помощь, в результате своего труда ребёнок получает не материальную плату, а плату  в качестве внутреннего удовлетворения. На языке детей «дети волонтёры» означает – делай добрые дела!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Мне хотелось бы поделиться  частичкой  своего опыта работы.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4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3357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выстроить систему работы волонтерского движения с детьми старшего дошкольного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Расширить представления о волонтерском движении у  детей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5-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лет;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Дать детям практические навыки участия в волонтерском движении;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Учить детей оказывать помощь тем, кто нуждается;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Воспитывать у детей самостоятельность, инициативность, ответственность,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доброжелательность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111111"/>
                </a:solidFill>
              </a:rPr>
              <a:t/>
            </a:r>
            <a:br>
              <a:rPr lang="ru-RU" sz="1600" dirty="0">
                <a:solidFill>
                  <a:srgbClr val="111111"/>
                </a:solidFill>
              </a:rPr>
            </a:b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2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655272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 своей работе по организации волонтёрского движения в условиях детского сада, я выделила 4 этапа: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u="sng" dirty="0" smtClean="0">
                <a:solidFill>
                  <a:schemeClr val="tx1"/>
                </a:solidFill>
              </a:rPr>
              <a:t>1.Социально – психологическая подготовка волонтёров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Для подготовки детей к данному виду деятельности были проведены следующие мероприятия: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-беседы : «Кто такие волонтёры», «Где живёт доброта», «Что значит быть добрым», «Что такое добро», «Добро побеждает зло»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- показ мультфильмов: «</a:t>
            </a:r>
            <a:r>
              <a:rPr lang="ru-RU" sz="1600" b="1" dirty="0" err="1" smtClean="0">
                <a:solidFill>
                  <a:schemeClr val="tx1"/>
                </a:solidFill>
              </a:rPr>
              <a:t>Дюймовочка</a:t>
            </a:r>
            <a:r>
              <a:rPr lang="ru-RU" sz="1600" b="1" dirty="0" smtClean="0">
                <a:solidFill>
                  <a:schemeClr val="tx1"/>
                </a:solidFill>
              </a:rPr>
              <a:t>», «Красная шапочка», «Доктор Айболит», и т.д.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- чтение художественной литературы: «Два жадных медвежонка», «Цветик – </a:t>
            </a:r>
            <a:r>
              <a:rPr lang="ru-RU" sz="1600" b="1" dirty="0" err="1" smtClean="0">
                <a:solidFill>
                  <a:schemeClr val="tx1"/>
                </a:solidFill>
              </a:rPr>
              <a:t>семицветик</a:t>
            </a:r>
            <a:r>
              <a:rPr lang="ru-RU" sz="1600" b="1" dirty="0" smtClean="0">
                <a:solidFill>
                  <a:schemeClr val="tx1"/>
                </a:solidFill>
              </a:rPr>
              <a:t>» В Катаев, «Мой сын» Е. Кошевая,  и т.д. (картотека сказок о добре)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- слушание песен о добре.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- игры.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u="sng" dirty="0" smtClean="0">
                <a:solidFill>
                  <a:schemeClr val="tx1"/>
                </a:solidFill>
              </a:rPr>
              <a:t>2. Формирование волонтёрского движения.</a:t>
            </a:r>
            <a:br>
              <a:rPr lang="ru-RU" sz="1600" b="1" u="sng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Мои воспитанники волонтёрское движение  приняли с большим интересом. Выделилась группа -10 человек, которые больше остальных проявляли желание заниматься с малышами. Дети очень довольные и гордые приходили в группу и рассказывали, где они были, чем занимались.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u="sng" dirty="0" smtClean="0">
                <a:solidFill>
                  <a:schemeClr val="tx1"/>
                </a:solidFill>
              </a:rPr>
              <a:t>3. Путешествие в мир добрых дел и поступков.</a:t>
            </a:r>
            <a:br>
              <a:rPr lang="ru-RU" sz="1600" b="1" u="sng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- своим примером и конкретной помощью волонтёры учили малышей навыкам самообслуживания. Любимым волонтёрами  движением является поиграть с младшими дошкольниками, где они понимают свою значимость в качестве наставника научить партнёра игре. Наши дети волонтёры  готовили подарки для малышей своими руками – книжки – малышки.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7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8002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4. Развитие волонтёрского движения, проведение акций и мероприятий.</a:t>
            </a:r>
            <a:b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знак глубокого уважения и внимания  наши ребята приняли участие в концерте перед участниками   «Тропа здоровья»,  концерте, посвященном Международному дню инвалидов, где юные артисты подарили присутствующим прекрасные минуты радости . Наши дети приняли  активное участие в Миротворческой акции дружбы – «куклы </a:t>
            </a:r>
            <a:r>
              <a:rPr lang="ru-RU" sz="16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кувадки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», изготавливали поделки и подарки своими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руками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для родителей, людей пожилого возраста, ветеранам ВОВ, сотрудникам д/с к праздникам ,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мастерили вместе с родителями кормушки для птиц.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2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7" y="3861048"/>
            <a:ext cx="3840429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9608"/>
            <a:ext cx="3932237" cy="2211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67544" y="310562"/>
            <a:ext cx="7200800" cy="1030205"/>
          </a:xfrm>
        </p:spPr>
        <p:txBody>
          <a:bodyPr/>
          <a:lstStyle/>
          <a:p>
            <a:r>
              <a:rPr lang="ru-RU" dirty="0" smtClean="0"/>
              <a:t>Акция «Гирлянда Дружбы»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74229"/>
            <a:ext cx="4076626" cy="5512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72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192688" cy="288032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2554" y="2459341"/>
            <a:ext cx="524858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79512" y="404664"/>
            <a:ext cx="3960440" cy="864096"/>
          </a:xfrm>
        </p:spPr>
        <p:txBody>
          <a:bodyPr/>
          <a:lstStyle/>
          <a:p>
            <a:pPr algn="ctr"/>
            <a:r>
              <a:rPr lang="ru-RU" sz="3200" dirty="0" smtClean="0"/>
              <a:t>Помогаем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39952" y="404664"/>
            <a:ext cx="4248472" cy="864096"/>
          </a:xfrm>
        </p:spPr>
        <p:txBody>
          <a:bodyPr/>
          <a:lstStyle/>
          <a:p>
            <a:r>
              <a:rPr lang="ru-RU" sz="3200" dirty="0"/>
              <a:t>малышам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2919093" cy="5189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38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99176" cy="2913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48728"/>
            <a:ext cx="2952328" cy="524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241875"/>
            <a:ext cx="2971950" cy="528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67544" y="332656"/>
            <a:ext cx="3816424" cy="864096"/>
          </a:xfrm>
        </p:spPr>
        <p:txBody>
          <a:bodyPr/>
          <a:lstStyle/>
          <a:p>
            <a:r>
              <a:rPr lang="ru-RU" sz="2400" dirty="0"/>
              <a:t>Книжки – малышки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3968" y="332656"/>
            <a:ext cx="3816424" cy="864096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подарок малышам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9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7461448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357380" cy="245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932237" cy="2211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07504" y="188640"/>
            <a:ext cx="4176464" cy="864096"/>
          </a:xfrm>
        </p:spPr>
        <p:txBody>
          <a:bodyPr/>
          <a:lstStyle/>
          <a:p>
            <a:r>
              <a:rPr lang="ru-RU" sz="3200" dirty="0"/>
              <a:t>Игры и театр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3968" y="188640"/>
            <a:ext cx="4392488" cy="864096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для </a:t>
            </a:r>
            <a:r>
              <a:rPr lang="ru-RU" sz="3200" dirty="0"/>
              <a:t>малышей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3816424" cy="2146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26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</TotalTime>
  <Words>133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Муниципальное бюджетное дошкольное образовательное учреждение детский сад “Светлячок” города Чаплыгина Чаплыгинского муниципального района  Липецкой  области  Российской Федерации </vt:lpstr>
      <vt:lpstr>2018 год Указом Президента России был объявлен  годом Волонтёра. Педагогический коллектив нашего детского сада внедряет в работу инновационные технологии.  2018-2019 уч.г.  мы, воспитатели старшей группы «Буратино» решили реализовать технологию  «дети – волонтёры»  в совместной деятельности  педагога с детьми, которая предполагает разновозрастное общение между детьми, помощь старших дошкольников младшим.  Волонтёрство – это бесплатная помощь, в результате своего труда ребёнок получает не материальную плату, а плату  в качестве внутреннего удовлетворения. На языке детей «дети волонтёры» означает – делай добрые дела! Мне хотелось бы поделиться  частичкой  своего опыта работы.</vt:lpstr>
      <vt:lpstr>Цель: выстроить систему работы волонтерского движения с детьми старшего дошкольного возраста. Задачи: 1) Расширить представления о волонтерском движении у  детей 5-7 лет; 2) Дать детям практические навыки участия в волонтерском движении; 3) Учить детей оказывать помощь тем, кто нуждается; 4) Воспитывать у детей самостоятельность, инициативность, ответственность, доброжелательность.   </vt:lpstr>
      <vt:lpstr>В своей работе по организации волонтёрского движения в условиях детского сада, я выделила 4 этапа: 1.Социально – психологическая подготовка волонтёров. Для подготовки детей к данному виду деятельности были проведены следующие мероприятия: -беседы : «Кто такие волонтёры», «Где живёт доброта», «Что значит быть добрым», «Что такое добро», «Добро побеждает зло» - показ мультфильмов: «Дюймовочка», «Красная шапочка», «Доктор Айболит», и т.д. - чтение художественной литературы: «Два жадных медвежонка», «Цветик – семицветик» В Катаев, «Мой сын» Е. Кошевая,  и т.д. (картотека сказок о добре) - слушание песен о добре. - игры. 2. Формирование волонтёрского движения.   Мои воспитанники волонтёрское движение  приняли с большим интересом. Выделилась группа -10 человек, которые больше остальных проявляли желание заниматься с малышами. Дети очень довольные и гордые приходили в группу и рассказывали, где они были, чем занимались. 3. Путешествие в мир добрых дел и поступков. - своим примером и конкретной помощью волонтёры учили малышей навыкам самообслуживания. Любимым волонтёрами  движением является поиграть с младшими дошкольниками, где они понимают свою значимость в качестве наставника научить партнёра игре. Наши дети волонтёры  готовили подарки для малышей своими руками – книжки – малышки.   </vt:lpstr>
      <vt:lpstr>4. Развитие волонтёрского движения, проведение акций и мероприятий. -В знак глубокого уважения и внимания  наши ребята приняли участие в концерте перед участниками   «Тропа здоровья»,  концерте, посвященном Международному дню инвалидов, где юные артисты подарили присутствующим прекрасные минуты радости . Наши дети приняли  активное участие в Миротворческой акции дружбы – «куклы кувадки», изготавливали поделки и подарки своими руками  для родителей, людей пожилого возраста, ветеранам ВОВ, сотрудникам д/с к праздникам , мастерили вместе с родителями кормушки для птиц.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 работы</dc:title>
  <dc:creator>Администратор</dc:creator>
  <cp:lastModifiedBy>13</cp:lastModifiedBy>
  <cp:revision>20</cp:revision>
  <dcterms:created xsi:type="dcterms:W3CDTF">2019-11-28T05:37:49Z</dcterms:created>
  <dcterms:modified xsi:type="dcterms:W3CDTF">2021-01-29T08:55:33Z</dcterms:modified>
</cp:coreProperties>
</file>