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7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9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28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3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02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421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4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7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50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817B-3BE1-4BA9-B6DE-3C80A845EB4B}" type="datetimeFigureOut">
              <a:rPr lang="ru-RU" smtClean="0"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0BD66-3CDA-4A8A-B622-3A7845C2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8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Картотека дидактических игр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по ЗОЖ детей младшего дошкольного возраста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Воспитатель МБДОУ д/с «Светлячок» г. Чаплыгина Медведева С. 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79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6712" y="404664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 «Оденем куклу на прогулку»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закреплять знания детей об одежде, формировать умение детей одевать куклу соответственно сезону года, погоде, систематизировать представления детей о здоровье, развивать у детей внимание, память, логическое мышление.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бумажная кукла с различной одеждой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говорит, что кукла собирается на прогулку, но не знает, что ей одеть.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Дети «одевают» куклу и объясняют свой выбор.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Проводится в разные сезоны.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4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51" y="260648"/>
            <a:ext cx="806489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Игра «Разложи картинки по порядку»</a:t>
            </a:r>
          </a:p>
          <a:p>
            <a:endParaRPr lang="ru-RU" sz="2200" b="1" dirty="0" smtClean="0"/>
          </a:p>
          <a:p>
            <a:pPr algn="just"/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систематизировать представления детей о здоровье и здоровом образе жизни, развивать речь, внимание, память.</a:t>
            </a:r>
          </a:p>
          <a:p>
            <a:pPr algn="just"/>
            <a:endParaRPr lang="ru-RU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картинки с изображением моментов распорядка дня</a:t>
            </a:r>
          </a:p>
          <a:p>
            <a:pPr algn="just"/>
            <a:endParaRPr lang="ru-RU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2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 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говорит о том, что волшебник Путаница перепутал картинки распорядка дня, и предлагает разложить картинки  по порядку.</a:t>
            </a:r>
          </a:p>
          <a:p>
            <a:pPr algn="just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подводит итог высказываниям детей.</a:t>
            </a:r>
          </a:p>
          <a:p>
            <a:pPr algn="just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Каждое утром, чтобы быть здоровым, мы начинаем с зарядки.</a:t>
            </a:r>
          </a:p>
          <a:p>
            <a:pPr algn="just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Чтобы расти нам сильными, ловкими и смелыми, ежедневно поутру мы зарядку делаем.</a:t>
            </a:r>
          </a:p>
          <a:p>
            <a:pPr algn="just"/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предлагает каждому вспомнить своё любимое упражнение, показать и всем вместе выполнить его.</a:t>
            </a:r>
            <a:endParaRPr lang="ru-RU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050" y="56641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 «Сложи картинку»</a:t>
            </a: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Учить детей из частей составлять целое. Развивать воображение.</a:t>
            </a: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разрезные картинки с предметами личной гигиены, спортивным инвентарём.</a:t>
            </a: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Ребятам предлагают сложить картинку из частей. На каждой картинке изображены предметы, способствующие здоровому образу жизни. Например: кроссовки, мяч, гантели; полотенце, зубная щетка и паста.</a:t>
            </a: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(Можно использовать цветные фотографии).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1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 «Вымоем куклу»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закреплять знания о предметах личной гигиены для мытья и умывания, последовательность  действий, способствовать формированию привычки к опрятности.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различные предметы и предметы личной гигиены для мытья и умывания, куклы.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играют 2 человека.  Сначала им предлагается из множества предметов выбрать те, которые  «помогают»  вымыть (умыть) куклу. А затем моют её. Выигрывает тот, кто правильно отберёт предметы личной гигиены и правильно последовательно вымоет (умоет) куклу.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3902" y="260648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 «Полезные и вредные продукты»</a:t>
            </a:r>
          </a:p>
          <a:p>
            <a:pPr algn="ctr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систематизировать представления детей о вредных и полезных продуктах, упражнять в умении их дифференцировать, формировать потребность заботиться о своём здоровье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картинки с изображением различных продуктов, два обруча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для того чтобы быть здоровым, нужно правильно питаться. Сейчас мы узнаем, известно ли вам, какие продукты полезны.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предлагает детям картинки по двум обручам. В один обруч дети отбирают полезные продукты и объясняют свой выбор, во второй – продукты, которые вредны для здоровья.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67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Игра «Чем мы слушаем»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формировать представления о помощнике человека (уши), развивать навыки исследования предметов с помощью соответствующего органа чувств, развивать логическое мышление.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Материал: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музыкальные инструменты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за ширмой издаёт звуки на различных музыкальных инструментах, дети угадывают их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 Что помогло вам услышать разные звуки?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Давайте проверим.</a:t>
            </a:r>
          </a:p>
          <a:p>
            <a:pPr algn="jus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Можно проверить по очереди закрывать глаза, нос, рот и уши и опытным путём прийти к тому, что уши помогают нам слышать.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3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4345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«Правила гигиены»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закреплять культурно-гигиенические навыки (умывание, одевание, чистка зубов, причёсывание, купание, формировать умения показывать эти движения при помощи мимики и жеста и отгадывать по показу.</a:t>
            </a:r>
          </a:p>
          <a:p>
            <a:pPr algn="just"/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Ход игры: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просит детей при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помощи мимики и жестов показать, как они умываются (одеваются, чистят зубы и т. д., соблюдая последовательность выполнения данных навыков. Или воспитатель показывает при помощи мимики и жестов, что он делает, а дети отгадывают.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3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634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Картотека дидактических игр  по ЗОЖ детей младшего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Картотека дидактических игр  по ЗОЖ детей младшего дошкольного возраста</dc:title>
  <dc:creator>vlad raspopov</dc:creator>
  <cp:lastModifiedBy>vlad raspopov</cp:lastModifiedBy>
  <cp:revision>3</cp:revision>
  <dcterms:created xsi:type="dcterms:W3CDTF">2023-02-17T08:14:27Z</dcterms:created>
  <dcterms:modified xsi:type="dcterms:W3CDTF">2023-02-17T08:35:17Z</dcterms:modified>
</cp:coreProperties>
</file>