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F08"/>
    <a:srgbClr val="2773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015E9-092B-47E4-A61F-D092CA6E8A6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F9270B-B037-4F3F-8502-93D67CB3F3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28604"/>
            <a:ext cx="8496944" cy="22145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«Светлячок»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Чаплыгина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Чаплыгинского муниципального района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Липецкой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14554"/>
            <a:ext cx="8435280" cy="3806734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2773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ЭКОЛЯТА-ДОШКОЛЯТА</a:t>
            </a:r>
          </a:p>
          <a:p>
            <a:endParaRPr lang="ru-RU" b="1" dirty="0" smtClean="0">
              <a:solidFill>
                <a:srgbClr val="2773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2773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Федосова О.А</a:t>
            </a:r>
            <a:r>
              <a:rPr lang="ru-RU" b="1" dirty="0" smtClean="0">
                <a:solidFill>
                  <a:srgbClr val="2773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27733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785926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980">
            <a:off x="7801324" y="2086290"/>
            <a:ext cx="792088" cy="79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662" y="4500570"/>
            <a:ext cx="720080" cy="744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891150" cy="1368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помощники </a:t>
            </a:r>
            <a:r>
              <a:rPr lang="ru-RU" sz="1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6" r="11666"/>
          <a:stretch>
            <a:fillRect/>
          </a:stretch>
        </p:blipFill>
        <p:spPr>
          <a:xfrm rot="420000">
            <a:off x="3485449" y="1205126"/>
            <a:ext cx="4709775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5733256"/>
            <a:ext cx="720080" cy="744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1196752"/>
            <a:ext cx="720080" cy="744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36712"/>
            <a:ext cx="683568" cy="6151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fontScale="47500" lnSpcReduction="2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работы с детьми средней группы по экологическому воспитанию был разработан проект на тему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Эколята-дошколята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богатого внутреннего мира и системы ценностных отношений к природе, её животному и растительному миру, развитие внутренней потребности любви к природе и, как следствие, бережного отношения к ней, воспитание у ребёнка культуры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природолюбия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и обогащать знания детей о мире природы как целостной системы;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осознанное бережное отношение детей к природе; способствовать развитию понимания ребёнком неразделимого единства человека и природы, понимание общечеловеческой ценности природы.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умение делать выводы;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навыки поведения в природе;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чувство сопереживания и желания помочь;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Подготовительный: знакомство 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(просмотр мультипликационного фильма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Молодые защитники природы»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Основной: практический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Изготовление и установка экологических знаков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«Маленькие огородники»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Образовательная деятельность «Красоты природы России»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 Дидактические игры по формированию экологического воспитания дошкольников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5. Взаимодействие с семьями воспитанников: домашнее задание «Мы в ответе за тех, кого приручили»</a:t>
            </a:r>
          </a:p>
          <a:p>
            <a:pPr marL="342900" indent="-342900"/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111.   Заключительный этап: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работа: аппликация «Мы помощники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воспитатели, дети, родители.</a:t>
            </a:r>
          </a:p>
          <a:p>
            <a:endParaRPr lang="ru-RU" dirty="0"/>
          </a:p>
        </p:txBody>
      </p:sp>
      <p:pic>
        <p:nvPicPr>
          <p:cNvPr id="6" name="Picture 6" descr="E:\мама\77777777\02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2631560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60649"/>
            <a:ext cx="348117" cy="360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0688"/>
            <a:ext cx="360040" cy="43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960"/>
            <a:ext cx="288032" cy="297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6237312"/>
            <a:ext cx="360040" cy="372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0026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у детей основ экологической культуры;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системы ценностных отношений к окружающей природной среде;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внутренней потребности любви к природе, участию в природоохранной и экологической деятельности;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общего кругозора детей, развитие творческих способностей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рамках реализации проекта предусматривается разносторонняя деятельность с использованием образов сказочных героев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 Молодых друзей и защитников Природы. С детьми проводились: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-Беседы: «Зачем беречь природу», «Почему животные наши друзья», «Береги воду», «Природные дары Кубани», «Море – источник здоровья»;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-Познавательно-исследовательская и продуктивная деятельность: коллективная аппликация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рисование «Ромашки»,   аппликация «Готовим запасы на зиму»;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деятельность по познавательному  развитию на тему  «Красоты природы России»;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 по территории детского сада, практическая деятельность в природе: акция «Береги природу» (установка экологических знаков);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Эксперименты и опыты (выращивание лука);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игры способствующие экологическому воспитанию дошкольников: «Назови дерево», «Помощники – птицы», «Кто живет в воде»;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-Вместе с родителями дети участвовали в акции «Мы в ответе за тех, кого приручили» (уход за домашними животными).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процессе проведенных мероприятий дети узнали, почему важно  беречь  природу и заботится о животных. Дети получили знания об окружающей их природе, познакомились с разнообразием природного и растительного мира малой  Родины – Кубани, увидели неповторимость, величие и красоту  родного края.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завершении проекта был оформлен стенд, на котором отражена проведённая работа по экологическому воспитанию  дошкольников. Стенд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дошколята»  объединяет в себе несколько форм экологического творчества.  Он выполняет просветительскую и информационную функцию в рамках реализации природоохранного проекта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дошколята».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стенда: формирование у детей основы экологического мировоззрения и  природоохранных знаний умений и навыков.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107942" cy="338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260648"/>
            <a:ext cx="1342373" cy="70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077072"/>
            <a:ext cx="958505" cy="488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958505" cy="488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210420_101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63219" y="741238"/>
            <a:ext cx="4705600" cy="60486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5301208"/>
            <a:ext cx="580833" cy="600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6712"/>
            <a:ext cx="668386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6996"/>
            <a:ext cx="3131840" cy="1582621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Знакомство с </a:t>
            </a:r>
            <a:r>
              <a:rPr lang="ru-RU" sz="4400" dirty="0" err="1" smtClean="0"/>
              <a:t>Эколятами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46" b="18446"/>
          <a:stretch>
            <a:fillRect/>
          </a:stretch>
        </p:blipFill>
        <p:spPr>
          <a:xfrm rot="420000">
            <a:off x="3256287" y="1203688"/>
            <a:ext cx="5144664" cy="393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212976"/>
            <a:ext cx="2160240" cy="2742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ОТВЕТЕ ЗА ТЕХ, КОГО ПРИРУЧИЛИ»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-20210419-WA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20875"/>
            <a:ext cx="2823939" cy="4433888"/>
          </a:xfrm>
        </p:spPr>
      </p:pic>
      <p:pic>
        <p:nvPicPr>
          <p:cNvPr id="6" name="Содержимое 5" descr="IMG-20210419-WA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4186808" cy="35283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ОГОРОДНИКИ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20210419_145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35163"/>
            <a:ext cx="6984776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УЗНАЕМ, ИССЛЕДУЕМ, ТВОРИМ!!!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3428699" cy="4224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601836" cy="443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мама\77777777\0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284984"/>
            <a:ext cx="3999384" cy="3959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мама\77777777\02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87424"/>
            <a:ext cx="2571115" cy="3227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57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бюджетное дошкольное образовательное  учреждение детский сад «Светлячок» города Чаплыгина Чаплыгинского муниципального района Липецкой области  Российской Федерации  </vt:lpstr>
      <vt:lpstr>Слайд 2</vt:lpstr>
      <vt:lpstr>Слайд 3</vt:lpstr>
      <vt:lpstr>Слайд 4</vt:lpstr>
      <vt:lpstr>Знакомство с Эколятами</vt:lpstr>
      <vt:lpstr>ДОМАШНЕЕ ЗАДАНИЕ «МЫ В ОТВЕТЕ ЗА ТЕХ, КОГО ПРИРУЧИЛИ»</vt:lpstr>
      <vt:lpstr>Слайд 7</vt:lpstr>
      <vt:lpstr>ИССЛЕДОВАТЕЛЬСКАЯ ДЕЯТЕЛЬНОСТЬ «МАЛЕНЬКИЕ ОГОРОДНИКИ</vt:lpstr>
      <vt:lpstr>УЗНАЕМ, ИССЛЕДУЕМ, ТВОРИМ!!! </vt:lpstr>
      <vt:lpstr>Аппликация  «Мы помощники Эколят»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«Светлячок»  города Чаплыгина Чаплыгинского муниципального района Липецкой области Российской Федерации</dc:title>
  <dc:creator>Zverdvd.org</dc:creator>
  <cp:lastModifiedBy>svet</cp:lastModifiedBy>
  <cp:revision>9</cp:revision>
  <dcterms:created xsi:type="dcterms:W3CDTF">2021-04-19T18:08:40Z</dcterms:created>
  <dcterms:modified xsi:type="dcterms:W3CDTF">2022-01-21T12:47:12Z</dcterms:modified>
</cp:coreProperties>
</file>